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83"/>
    <a:srgbClr val="CFD5EA"/>
    <a:srgbClr val="FFC000"/>
    <a:srgbClr val="000000"/>
    <a:srgbClr val="E7E6E6"/>
    <a:srgbClr val="005BBE"/>
    <a:srgbClr val="E7B824"/>
    <a:srgbClr val="4DC58D"/>
    <a:srgbClr val="071B49"/>
    <a:srgbClr val="65A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2567" autoAdjust="0"/>
  </p:normalViewPr>
  <p:slideViewPr>
    <p:cSldViewPr snapToGrid="0" showGuides="1">
      <p:cViewPr varScale="1">
        <p:scale>
          <a:sx n="75" d="100"/>
          <a:sy n="75" d="100"/>
        </p:scale>
        <p:origin x="1123" y="67"/>
      </p:cViewPr>
      <p:guideLst>
        <p:guide orient="horz" pos="2352"/>
        <p:guide pos="1728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A876CB6B1EA47AFBD0A25495CBFA7" ma:contentTypeVersion="10" ma:contentTypeDescription="Create a new document." ma:contentTypeScope="" ma:versionID="f76fdc24ee18fd469a7b97c45e5657fe">
  <xsd:schema xmlns:xsd="http://www.w3.org/2001/XMLSchema" xmlns:xs="http://www.w3.org/2001/XMLSchema" xmlns:p="http://schemas.microsoft.com/office/2006/metadata/properties" xmlns:ns1="http://schemas.microsoft.com/sharepoint/v3" xmlns:ns3="af25a960-7a7f-40a7-ba2f-0cfdc1b90fc5" targetNamespace="http://schemas.microsoft.com/office/2006/metadata/properties" ma:root="true" ma:fieldsID="2d95d3845d63a269368ab5b66e3e24e9" ns1:_="" ns3:_="">
    <xsd:import namespace="http://schemas.microsoft.com/sharepoint/v3"/>
    <xsd:import namespace="af25a960-7a7f-40a7-ba2f-0cfdc1b90f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5a960-7a7f-40a7-ba2f-0cfdc1b90f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9CADEA-B5C4-4595-AB4C-42C84A629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25a960-7a7f-40a7-ba2f-0cfdc1b90f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47BB17-A5D7-4859-A5DE-035C2662F6F7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af25a960-7a7f-40a7-ba2f-0cfdc1b90fc5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897C98-18C1-485D-A13D-14458899BE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27019</TotalTime>
  <Words>834</Words>
  <Application>Microsoft Office PowerPoint</Application>
  <PresentationFormat>Widescreen</PresentationFormat>
  <Paragraphs>100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slecount</dc:creator>
  <cp:lastModifiedBy>Hayes, MaryAnn</cp:lastModifiedBy>
  <cp:revision>598</cp:revision>
  <cp:lastPrinted>2020-01-06T14:33:39Z</cp:lastPrinted>
  <dcterms:created xsi:type="dcterms:W3CDTF">2019-04-03T14:52:25Z</dcterms:created>
  <dcterms:modified xsi:type="dcterms:W3CDTF">2020-08-10T16:37:24Z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0x010100099A876CB6B1EA47AFBD0A25495CBFA7</vt:lpwstr>
  </property>
</Properties>
</file>